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custShowLst>
    <p:custShow name="презентация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Rg st="1" end="11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0" autoAdjust="0"/>
    <p:restoredTop sz="94660"/>
  </p:normalViewPr>
  <p:slideViewPr>
    <p:cSldViewPr>
      <p:cViewPr varScale="1">
        <p:scale>
          <a:sx n="69" d="100"/>
          <a:sy n="69" d="100"/>
        </p:scale>
        <p:origin x="-8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97A591-C547-4107-A697-CB7124E137F4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BA22D-C60F-409E-B0E7-9DE06928B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411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BA22D-C60F-409E-B0E7-9DE06928BA2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04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877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128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49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339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495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277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181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330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961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70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05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1"/>
            <a:ext cx="8280920" cy="136815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МАДОУ МО г. Краснодар «Центр -детский сад № 118»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«Методы формирования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дошкольников о профессиональной деятельности в области спасения людей и природы».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 </a:t>
            </a:r>
            <a:r>
              <a:rPr lang="ru-RU" sz="2000" dirty="0" smtClean="0"/>
              <a:t>                                                                   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Подготовили: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Ващук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ЛА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Самойлова Е.Н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Пашнина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Ю.В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C:\Users\Пользователь\Desktop\88db5afc-2e89-4d54-9386-3f7916a40ac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2636912"/>
            <a:ext cx="4273419" cy="366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163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26"/>
    </mc:Choice>
    <mc:Fallback xmlns="">
      <p:transition spd="slow" advTm="422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>
              <a:spcAft>
                <a:spcPts val="0"/>
              </a:spcAft>
            </a:pPr>
            <a:r>
              <a:rPr lang="ru-RU" sz="3600" dirty="0" smtClean="0">
                <a:solidFill>
                  <a:srgbClr val="111111"/>
                </a:solidFill>
                <a:latin typeface="Times New Roman"/>
                <a:ea typeface="Times New Roman"/>
              </a:rPr>
              <a:t/>
            </a:r>
            <a:br>
              <a:rPr lang="ru-RU" sz="3600" dirty="0" smtClean="0">
                <a:solidFill>
                  <a:srgbClr val="111111"/>
                </a:solidFill>
                <a:latin typeface="Times New Roman"/>
                <a:ea typeface="Times New Roman"/>
              </a:rPr>
            </a:br>
            <a:r>
              <a:rPr lang="ru-RU" sz="3600" b="1" dirty="0" smtClean="0">
                <a:solidFill>
                  <a:srgbClr val="111111"/>
                </a:solidFill>
                <a:latin typeface="Times New Roman"/>
                <a:ea typeface="Times New Roman"/>
              </a:rPr>
              <a:t>Результативно-демонстрационный </a:t>
            </a:r>
            <a:r>
              <a:rPr lang="ru-RU" sz="3600" b="1" dirty="0">
                <a:solidFill>
                  <a:srgbClr val="111111"/>
                </a:solidFill>
                <a:latin typeface="Times New Roman"/>
                <a:ea typeface="Times New Roman"/>
              </a:rPr>
              <a:t>этап инновационной  технологии.</a:t>
            </a:r>
            <a:r>
              <a:rPr lang="ru-RU" sz="4000" dirty="0">
                <a:latin typeface="Times New Roman"/>
                <a:ea typeface="Times New Roman"/>
              </a:rPr>
              <a:t/>
            </a:r>
            <a:br>
              <a:rPr lang="ru-RU" sz="4000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играй со спичками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Пользователь\Desktop\сценка 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79"/>
            <a:ext cx="3600400" cy="377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профессии важны, все профессии нужны.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C:\Users\Пользователь\Desktop\профессии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5" y="2634853"/>
            <a:ext cx="4041775" cy="303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405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23"/>
    </mc:Choice>
    <mc:Fallback xmlns="">
      <p:transition spd="slow" advTm="8323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200800" cy="108011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МАДОУ МО г. Краснодар «Центр -детский сад № 118»</a:t>
            </a:r>
            <a:b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Подготовили: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Ващук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ЛА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Самойлова Е.Н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Пашнина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Ю.В</a:t>
            </a:r>
          </a:p>
          <a:p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340768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«Методы формирования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дошкольников о профессиональной деятельности в области спасения людей и природы».</a:t>
            </a:r>
            <a:endParaRPr lang="ru-RU" dirty="0"/>
          </a:p>
        </p:txBody>
      </p:sp>
      <p:pic>
        <p:nvPicPr>
          <p:cNvPr id="6" name="Picture 6" descr="C:\Users\Пользователь\Desktop\88db5afc-2e89-4d54-9386-3f7916a40ac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15774"/>
            <a:ext cx="4608512" cy="405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85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9"/>
    </mc:Choice>
    <mc:Fallback xmlns="">
      <p:transition spd="slow" advTm="84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359024"/>
          </a:xfrm>
          <a:scene3d>
            <a:camera prst="obliqueTop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Этап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познавательно-информационный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Пользователь\Desktop\IMG_2851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5936" y="2338348"/>
            <a:ext cx="4896544" cy="411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3" y="2807180"/>
            <a:ext cx="36724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Полное погружение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506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82"/>
    </mc:Choice>
    <mc:Fallback xmlns="">
      <p:transition spd="slow" advTm="6582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3008313" cy="11620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Этап познавательно-информационный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Пользователь\Desktop\image-1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6008" y="273050"/>
            <a:ext cx="4389834" cy="585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Знакомство с профессией пожарный.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Проявление интереса к профессии путем непосредственного вовлечения в будни пожарного.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Желание узнать больше о героических профессиях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993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74"/>
    </mc:Choice>
    <mc:Fallback xmlns="">
      <p:transition spd="slow" advTm="867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Этап познавательно-информационный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Воспитанники понимают- быть пожарным,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начит быть сильным и смелым.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Пользователь\Desktop\3 этап Почемучки\приложение 1 Экскурсия\image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08920"/>
            <a:ext cx="2963466" cy="39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Пожарная техника вызвала неподдельный интерес даже у девочек.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9" name="Picture 3" descr="C:\Users\Пользователь\Desktop\3 этап Почемучки\приложение 1 Экскурсия\image-2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7900" y="2637529"/>
            <a:ext cx="4036024" cy="302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967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51"/>
    </mc:Choice>
    <mc:Fallback xmlns="">
      <p:transition spd="slow" advTm="905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Этап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моделирующий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Desktop\дидактические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011521"/>
            <a:ext cx="8229600" cy="370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569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99"/>
    </mc:Choice>
    <mc:Fallback xmlns="">
      <p:transition spd="slow" advTm="389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Этап моделирующий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Изучаем профессии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Пользователь\Desktop\пожар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4587" y="2174875"/>
            <a:ext cx="2965414" cy="39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Изучаем профессии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Пользователь\Desktop\медик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3205" y="2174875"/>
            <a:ext cx="2965414" cy="39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990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62"/>
    </mc:Choice>
    <mc:Fallback xmlns="">
      <p:transition spd="slow" advTm="6662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Этап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моделирующий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любим играть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Пользователь\Desktop\подвиж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424586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любим побеждать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Пользователь\Desktop\подвижная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6873" y="2174875"/>
            <a:ext cx="1778079" cy="39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319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33"/>
    </mc:Choice>
    <mc:Fallback xmlns="">
      <p:transition spd="slow" advTm="7233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Этап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моделирующий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556792"/>
            <a:ext cx="4040188" cy="6397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слушаем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Пользователь\Desktop\преза огонь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76872"/>
            <a:ext cx="438988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творим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Пользователь\Desktop\преза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5" y="3241120"/>
            <a:ext cx="4041775" cy="181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917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09"/>
    </mc:Choice>
    <mc:Fallback xmlns="">
      <p:transition spd="slow" advTm="7909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>
              <a:spcAft>
                <a:spcPts val="0"/>
              </a:spcAft>
            </a:pPr>
            <a:r>
              <a:rPr lang="ru-RU" sz="3600" dirty="0" smtClean="0">
                <a:solidFill>
                  <a:srgbClr val="111111"/>
                </a:solidFill>
                <a:latin typeface="Times New Roman"/>
                <a:ea typeface="Times New Roman"/>
              </a:rPr>
              <a:t/>
            </a:r>
            <a:br>
              <a:rPr lang="ru-RU" sz="3600" dirty="0" smtClean="0">
                <a:solidFill>
                  <a:srgbClr val="111111"/>
                </a:solidFill>
                <a:latin typeface="Times New Roman"/>
                <a:ea typeface="Times New Roman"/>
              </a:rPr>
            </a:br>
            <a:r>
              <a:rPr lang="ru-RU" sz="3600" b="1" dirty="0" smtClean="0">
                <a:solidFill>
                  <a:srgbClr val="111111"/>
                </a:solidFill>
                <a:latin typeface="Times New Roman"/>
                <a:ea typeface="Times New Roman"/>
              </a:rPr>
              <a:t>Результативно-демонстрационный </a:t>
            </a:r>
            <a:r>
              <a:rPr lang="ru-RU" sz="3600" b="1" dirty="0">
                <a:solidFill>
                  <a:srgbClr val="111111"/>
                </a:solidFill>
                <a:latin typeface="Times New Roman"/>
                <a:ea typeface="Times New Roman"/>
              </a:rPr>
              <a:t>этап инновационной  технологии.</a:t>
            </a:r>
            <a:r>
              <a:rPr lang="ru-RU" sz="4000" b="1" dirty="0">
                <a:latin typeface="Times New Roman"/>
                <a:ea typeface="Times New Roman"/>
              </a:rPr>
              <a:t/>
            </a:r>
            <a:br>
              <a:rPr lang="ru-RU" sz="4000" b="1" dirty="0">
                <a:latin typeface="Times New Roman"/>
                <a:ea typeface="Times New Roman"/>
              </a:rPr>
            </a:b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Наше творчество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Пользователь\Desktop\IMG_20221017_1202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8880"/>
            <a:ext cx="40401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Наше творчество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C:\Users\Пользователь\Desktop\IMG_20221017_12031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30604"/>
            <a:ext cx="3384376" cy="425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Пользователь\Desktop\IMG_20221017_1202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06249"/>
            <a:ext cx="3960440" cy="228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Пользователь\Desktop\IMG_20221017_12033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9" y="-3411760"/>
            <a:ext cx="3096344" cy="258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291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88"/>
    </mc:Choice>
    <mc:Fallback xmlns="">
      <p:transition spd="slow" advTm="9688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8|1.1|1.1|1.2|1.2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1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1|1.7|1.4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2|0.9|0.8|0.7|0.7|0.9|0.9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3|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7|0.6|0.6|2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9|1.6|0.7|0.7|0.6|0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2|0.7|0.7|0.7|0.7|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0.7|0.7|0.9|0.9|1.2|1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333</TotalTime>
  <Words>144</Words>
  <Application>Microsoft Office PowerPoint</Application>
  <PresentationFormat>Экран (4:3)</PresentationFormat>
  <Paragraphs>37</Paragraphs>
  <Slides>11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  <vt:variant>
        <vt:lpstr>Произвольные показы</vt:lpstr>
      </vt:variant>
      <vt:variant>
        <vt:i4>1</vt:i4>
      </vt:variant>
    </vt:vector>
  </HeadingPairs>
  <TitlesOfParts>
    <vt:vector size="13" baseType="lpstr">
      <vt:lpstr>Тема Office</vt:lpstr>
      <vt:lpstr>     МАДОУ МО г. Краснодар «Центр -детский сад № 118»      «Методы формирования дошкольников о профессиональной деятельности в области спасения людей и природы».</vt:lpstr>
      <vt:lpstr>Этап познавательно-информационный. </vt:lpstr>
      <vt:lpstr>Этап познавательно-информационный</vt:lpstr>
      <vt:lpstr>Этап познавательно-информационный</vt:lpstr>
      <vt:lpstr>Этап моделирующий</vt:lpstr>
      <vt:lpstr>Этап моделирующий</vt:lpstr>
      <vt:lpstr>Этап моделирующий</vt:lpstr>
      <vt:lpstr>Этап моделирующий</vt:lpstr>
      <vt:lpstr> Результативно-демонстрационный этап инновационной  технологии. </vt:lpstr>
      <vt:lpstr> Результативно-демонстрационный этап инновационной  технологии. </vt:lpstr>
      <vt:lpstr>МАДОУ МО г. Краснодар «Центр -детский сад № 118» </vt:lpstr>
      <vt:lpstr>презентация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формирования представлений о профессиональной деятельности в области спасения людей и природы</dc:title>
  <dc:creator>Любовь</dc:creator>
  <cp:lastModifiedBy>Пользователь</cp:lastModifiedBy>
  <cp:revision>57</cp:revision>
  <dcterms:created xsi:type="dcterms:W3CDTF">2023-01-12T05:34:16Z</dcterms:created>
  <dcterms:modified xsi:type="dcterms:W3CDTF">2023-01-20T11:17:18Z</dcterms:modified>
</cp:coreProperties>
</file>